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D2C7-A791-4A98-8B2B-6282EFF9F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D54210-A3FD-C686-2FF1-D7952A765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D883F-180E-64D6-1141-BF8A6CFD0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39BB-AA0A-4BB6-BD95-00D34225F4A9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E30E2-98C8-F604-744F-04582DA3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E6E99-D61A-5A4A-1E9F-1D017395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DF7C-9148-46FC-A1DB-6B5B3E4E1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149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156C0-4DFD-026A-B186-BBA61240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6A643-C43D-C612-0FC2-E7DAF0D87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4CDEA-6434-DE6B-CF3A-E2E3C2C0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39BB-AA0A-4BB6-BD95-00D34225F4A9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03F33-7AF8-92A8-54B2-9C45B547C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259C9-A3FA-7552-E6DE-A39D68B17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DF7C-9148-46FC-A1DB-6B5B3E4E1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58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499CD4-4A0E-21A9-5289-A8956A1A5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6E4271-800A-AA34-20D8-FC1920919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42768-54E9-10E7-4A6D-1C65FB8CD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39BB-AA0A-4BB6-BD95-00D34225F4A9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F0156-C0BB-3C9B-BD64-A5AE17A80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FB34B-2FED-448C-86D5-00289BE00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DF7C-9148-46FC-A1DB-6B5B3E4E1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43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6676C-599E-4498-BAA8-56CF6E5D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A6426-5521-A464-0AA1-06D4FA99B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51D78-922E-C163-91F4-9E7B9896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39BB-AA0A-4BB6-BD95-00D34225F4A9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F9B73-552C-6364-2ED8-6931D9FC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BBDFD-CA20-BB20-FE67-F98971D80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DF7C-9148-46FC-A1DB-6B5B3E4E1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01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310E0-8FE4-4270-9FD3-EE8B67E4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ADEF8-FA2B-8EFB-43BE-3AAEED930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F9AAA-AABF-3A03-899E-0B9F2CBE9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39BB-AA0A-4BB6-BD95-00D34225F4A9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2E685-AC49-3A6A-0B31-D8F87CC1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3F9A4-281C-58EC-3C96-E20CC3031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DF7C-9148-46FC-A1DB-6B5B3E4E1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503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82F8B-EB85-8144-14E8-14417153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5D237-559C-53DE-BED4-86205608D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D49D7-1066-5541-13B7-B6A6196A6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68469-E595-E571-5ABA-6FA4176B6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39BB-AA0A-4BB6-BD95-00D34225F4A9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E4DBE-0883-3B27-A2D7-D3AEDBD8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ED152-FC3B-94FA-92BE-25EE3BA9A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DF7C-9148-46FC-A1DB-6B5B3E4E1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85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6393-1572-C08C-9741-29E3E5E06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781BF-2DBC-B0B4-BE05-DB17E692E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5C471-7EAF-A0FC-DAAA-7BC36395F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16ACA3-3D88-0E57-AE00-A850E1F88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92FF0-4F05-017A-57A5-4C783BCC53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F1C44-746A-ACE6-1ECC-A9DE137ED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39BB-AA0A-4BB6-BD95-00D34225F4A9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86ED5B-0E70-E9E3-28B6-B4033DA02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F402CB-F956-8E78-7E72-0DE5A5F3B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DF7C-9148-46FC-A1DB-6B5B3E4E1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538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9D75-DF1B-1A1F-ED00-37D617C4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45405-8499-AEC2-57C1-C31D79AC0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39BB-AA0A-4BB6-BD95-00D34225F4A9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0C81BC-E9E5-7C40-05DC-B44F90FF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5F014-FD42-B648-D582-1A98C334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DF7C-9148-46FC-A1DB-6B5B3E4E1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660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BF8D6D-557D-1901-FCB1-FA008B212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39BB-AA0A-4BB6-BD95-00D34225F4A9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C38D8B-FED8-E343-7A20-C362D9032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DD901-AC56-F4DC-5C2E-67622C282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DF7C-9148-46FC-A1DB-6B5B3E4E1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289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4E60A-4158-BE4B-1E1C-2C08F40CD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30047-FEC3-2B4E-4B35-F275FDB9F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F88B4-47CB-28D8-0194-BB7E5F77C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2AEBD-5862-D08E-1C7D-38B32E74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39BB-AA0A-4BB6-BD95-00D34225F4A9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7C866-7757-38FD-8B14-7E4BAE374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946A0-7C69-6F3B-E5E1-4F4FCED1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DF7C-9148-46FC-A1DB-6B5B3E4E1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04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27A1-F9BA-3D79-C108-87B61B26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36684-6376-14EE-4663-350DB52787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A6332-5F57-19D5-6043-F2E72091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09C28-A48C-EBCD-8893-28DE52F20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39BB-AA0A-4BB6-BD95-00D34225F4A9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DA108-B91E-7E53-FFB0-A6416B632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A933F-9752-7958-2105-6BBA00E7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7DF7C-9148-46FC-A1DB-6B5B3E4E1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78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261218-2B08-FB5E-3B16-BA4AC4B07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1EEF2-7DB2-0AAE-95D0-3876E3EDB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8BAB4-6717-5D4D-90C5-70F66981D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839BB-AA0A-4BB6-BD95-00D34225F4A9}" type="datetimeFigureOut">
              <a:rPr lang="en-IN" smtClean="0"/>
              <a:t>11-10-2023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46816-E35D-C014-A0B9-8C291B6D0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2FFAF-2139-42A9-779D-2622DC048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7DF7C-9148-46FC-A1DB-6B5B3E4E13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84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FA2274-BC71-9636-3FBC-9DD29FDA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185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93FC03-02BD-1189-C750-082DB7A33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8"/>
          <a:stretch/>
        </p:blipFill>
        <p:spPr>
          <a:xfrm>
            <a:off x="4770782" y="0"/>
            <a:ext cx="7421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6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5CF7CE-B804-DDEC-128D-9AD5ED322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8582"/>
            <a:ext cx="12192000" cy="91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51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3AA0AA-E9B2-88D5-80D8-028A2E570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425" y="0"/>
            <a:ext cx="3737113" cy="280193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A6329-A9D9-142E-1FEB-A45EDAF39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57252" cy="68657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1830E1-AB95-8504-ED48-BA945EB91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601" y="2796210"/>
            <a:ext cx="3040398" cy="40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5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7CFA9D-3317-C8DC-5B04-84BC83019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3069"/>
            <a:ext cx="12192000" cy="9141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92746B-53C5-7C36-D2A4-6C2C80756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7357"/>
            <a:ext cx="4214191" cy="3160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5E5854-449E-6BEB-C2FF-1E1DFADE82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1" r="19164"/>
          <a:stretch/>
        </p:blipFill>
        <p:spPr>
          <a:xfrm>
            <a:off x="0" y="-1638492"/>
            <a:ext cx="4214191" cy="533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07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Bhavin Vasudevbhai Patel</dc:creator>
  <cp:lastModifiedBy>Bhavin Vasudevbhai Patel</cp:lastModifiedBy>
  <cp:revision>1</cp:revision>
  <dcterms:created xsi:type="dcterms:W3CDTF">2023-10-11T02:45:02Z</dcterms:created>
  <dcterms:modified xsi:type="dcterms:W3CDTF">2023-10-11T03:54:44Z</dcterms:modified>
</cp:coreProperties>
</file>